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5" r:id="rId6"/>
    <p:sldId id="260" r:id="rId7"/>
    <p:sldId id="262" r:id="rId8"/>
    <p:sldId id="263" r:id="rId9"/>
    <p:sldId id="264" r:id="rId10"/>
  </p:sldIdLst>
  <p:sldSz cx="12192000" cy="6858000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69F6DB9C-85F3-418F-9D6F-647C00B468BA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159B9C8-B67F-4059-B2DF-1AE189305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466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4/30/2015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APUSH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Short Answer Thematic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719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&amp; 2  Thematic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74" y="2222287"/>
            <a:ext cx="10924712" cy="46357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Answer parts a, b, and c.</a:t>
            </a:r>
          </a:p>
          <a:p>
            <a:pPr lvl="0">
              <a:buFont typeface="+mj-lt"/>
              <a:buAutoNum type="alphaLcPeriod"/>
            </a:pPr>
            <a:r>
              <a:rPr lang="en-US" sz="2400" dirty="0"/>
              <a:t>How did the growth of plantation based agriculture in the Atlantic World effect either the</a:t>
            </a:r>
          </a:p>
          <a:p>
            <a:pPr lvl="1"/>
            <a:r>
              <a:rPr lang="en-US" sz="2400" dirty="0"/>
              <a:t>Native Americans</a:t>
            </a:r>
          </a:p>
          <a:p>
            <a:pPr lvl="1"/>
            <a:r>
              <a:rPr lang="en-US" sz="2400" dirty="0"/>
              <a:t>Africans</a:t>
            </a:r>
          </a:p>
          <a:p>
            <a:pPr lvl="1"/>
            <a:r>
              <a:rPr lang="en-US" sz="2400" dirty="0"/>
              <a:t>Indentured Servants</a:t>
            </a:r>
          </a:p>
          <a:p>
            <a:pPr lvl="0">
              <a:buFont typeface="+mj-lt"/>
              <a:buAutoNum type="alphaLcPeriod"/>
            </a:pPr>
            <a:r>
              <a:rPr lang="en-US" sz="2400" dirty="0"/>
              <a:t>Give one example of a technological advancement that had either a long term or short term effect on the Atlantic World society.</a:t>
            </a:r>
          </a:p>
          <a:p>
            <a:pPr lvl="0">
              <a:buFont typeface="+mj-lt"/>
              <a:buAutoNum type="alphaLcPeriod"/>
            </a:pPr>
            <a:r>
              <a:rPr lang="en-US" sz="2400" dirty="0"/>
              <a:t>Briefly explain how technology impacted the role of labor and plantation based agriculture in the Atlantic World from this time period to 1860.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49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&amp;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0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Answer parts a and b.</a:t>
            </a:r>
          </a:p>
          <a:p>
            <a:pPr lvl="0">
              <a:buFont typeface="+mj-lt"/>
              <a:buAutoNum type="alphaLcPeriod"/>
            </a:pPr>
            <a:r>
              <a:rPr lang="en-US" sz="2400" dirty="0"/>
              <a:t>Briefly explain why one of the following developments best marks the beginning of the dependence of African slavery </a:t>
            </a:r>
            <a:r>
              <a:rPr lang="en-US" sz="2400" dirty="0" smtClean="0"/>
              <a:t>during the colonial and early Federal Period. </a:t>
            </a:r>
            <a:r>
              <a:rPr lang="en-US" sz="2400" dirty="0"/>
              <a:t>Provide at least ONE piece of evidence from the period to support your explanation.</a:t>
            </a:r>
          </a:p>
          <a:p>
            <a:pPr lvl="1"/>
            <a:r>
              <a:rPr lang="en-US" sz="2400" dirty="0"/>
              <a:t>Dependable workforce </a:t>
            </a:r>
          </a:p>
          <a:p>
            <a:pPr lvl="1"/>
            <a:r>
              <a:rPr lang="en-US" sz="2400" dirty="0"/>
              <a:t>Expansion of tobacco production </a:t>
            </a:r>
          </a:p>
          <a:p>
            <a:pPr lvl="1"/>
            <a:r>
              <a:rPr lang="en-US" sz="2400" dirty="0"/>
              <a:t>Invention of the cotton gin</a:t>
            </a:r>
          </a:p>
          <a:p>
            <a:pPr lvl="0">
              <a:buFont typeface="+mj-lt"/>
              <a:buAutoNum type="alphaLcPeriod"/>
            </a:pPr>
            <a:r>
              <a:rPr lang="en-US" sz="2400" dirty="0"/>
              <a:t>Briefly explain why ONE of the other options is not as persuasive as the one you chose.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25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Early debates over the meaning of the Constitution led to differences of opinion on:</a:t>
            </a:r>
          </a:p>
          <a:p>
            <a:pPr lvl="1"/>
            <a:r>
              <a:rPr lang="en-US" dirty="0"/>
              <a:t>The role of the new government in the economy</a:t>
            </a:r>
          </a:p>
          <a:p>
            <a:pPr lvl="1"/>
            <a:r>
              <a:rPr lang="en-US" dirty="0"/>
              <a:t>The relationship between the government and the states</a:t>
            </a:r>
          </a:p>
          <a:p>
            <a:pPr lvl="1"/>
            <a:r>
              <a:rPr lang="en-US" dirty="0"/>
              <a:t>Foreign affairs</a:t>
            </a:r>
          </a:p>
          <a:p>
            <a:pPr lvl="0">
              <a:buFont typeface="+mj-lt"/>
              <a:buAutoNum type="alphaLcPeriod"/>
            </a:pPr>
            <a:r>
              <a:rPr lang="en-US" dirty="0"/>
              <a:t>Choose one of the categories from above and give a specific example of a historical controversy from that category 1788-1800.</a:t>
            </a:r>
          </a:p>
          <a:p>
            <a:pPr lvl="0">
              <a:buFont typeface="+mj-lt"/>
              <a:buAutoNum type="alphaLcPeriod"/>
            </a:pPr>
            <a:r>
              <a:rPr lang="en-US" dirty="0"/>
              <a:t>Choose another example from a different category and give a specific example of a historical controversy 1788-1800.</a:t>
            </a:r>
          </a:p>
          <a:p>
            <a:pPr lvl="0">
              <a:buFont typeface="+mj-lt"/>
              <a:buAutoNum type="alphaLcPeriod"/>
            </a:pPr>
            <a:r>
              <a:rPr lang="en-US" dirty="0"/>
              <a:t>Explain how these differences caused the rise of political parties in the United States.</a:t>
            </a:r>
          </a:p>
        </p:txBody>
      </p:sp>
    </p:spTree>
    <p:extLst>
      <p:ext uri="{BB962C8B-B14F-4D97-AF65-F5344CB8AC3E}">
        <p14:creationId xmlns:p14="http://schemas.microsoft.com/office/powerpoint/2010/main" xmlns="" val="10604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4635" y="-146648"/>
            <a:ext cx="4942053" cy="3621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931551"/>
            <a:ext cx="8376249" cy="468414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Using the 1837 image above, answer parts a, b, and c.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/>
              <a:t>Explain how the agricultural invention impacted farming practices.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/>
              <a:t>Explain another agricultural invention that had a significant impact from 1800-1848.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/>
              <a:t>Choose one of the inventions and explain how it impacted the economy.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469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Using your knowledge of United States history, answer parts a and b.</a:t>
            </a:r>
            <a:endParaRPr lang="en-US" sz="1600" dirty="0"/>
          </a:p>
          <a:p>
            <a:pPr lvl="0">
              <a:buFont typeface="+mj-lt"/>
              <a:buAutoNum type="alphaLcPeriod"/>
            </a:pPr>
            <a:r>
              <a:rPr lang="en-US" dirty="0"/>
              <a:t>Briefly explain how ONE of the following events led to the creation of the Republican party.</a:t>
            </a:r>
            <a:endParaRPr lang="en-US" sz="1600" dirty="0"/>
          </a:p>
          <a:p>
            <a:pPr lvl="1"/>
            <a:r>
              <a:rPr lang="en-US" dirty="0"/>
              <a:t>Mexican American War</a:t>
            </a:r>
            <a:endParaRPr lang="en-US" sz="1400" dirty="0"/>
          </a:p>
          <a:p>
            <a:pPr lvl="1"/>
            <a:r>
              <a:rPr lang="en-US" dirty="0" smtClean="0"/>
              <a:t>Kansas-Nebraska </a:t>
            </a:r>
            <a:r>
              <a:rPr lang="en-US" dirty="0"/>
              <a:t>Act</a:t>
            </a:r>
            <a:endParaRPr lang="en-US" sz="1400" dirty="0"/>
          </a:p>
          <a:p>
            <a:pPr lvl="1"/>
            <a:r>
              <a:rPr lang="en-US" dirty="0" smtClean="0"/>
              <a:t>Slave </a:t>
            </a:r>
            <a:r>
              <a:rPr lang="en-US" dirty="0"/>
              <a:t>Trade</a:t>
            </a:r>
            <a:endParaRPr lang="en-US" sz="1400" dirty="0"/>
          </a:p>
          <a:p>
            <a:pPr lvl="0">
              <a:buFont typeface="+mj-lt"/>
              <a:buAutoNum type="alphaLcPeriod"/>
            </a:pPr>
            <a:r>
              <a:rPr lang="en-US" dirty="0" smtClean="0"/>
              <a:t>Briefly </a:t>
            </a:r>
            <a:r>
              <a:rPr lang="en-US" dirty="0"/>
              <a:t>explain why ONE of the other options is not as influential to the creation of the Republican party.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540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Briefly explain how government policies/actions brought about the end of the Native American way of life by 1898. Answer parts a and b.</a:t>
            </a:r>
          </a:p>
          <a:p>
            <a:pPr lvl="0">
              <a:buFont typeface="+mj-lt"/>
              <a:buAutoNum type="alphaLcPeriod"/>
            </a:pPr>
            <a:r>
              <a:rPr lang="en-US" sz="2800" dirty="0"/>
              <a:t>How did the American government respond to Native American action?</a:t>
            </a:r>
          </a:p>
          <a:p>
            <a:pPr lvl="0">
              <a:buFont typeface="+mj-lt"/>
              <a:buAutoNum type="alphaLcPeriod"/>
            </a:pPr>
            <a:r>
              <a:rPr lang="en-US" sz="2800" dirty="0"/>
              <a:t>Briefly explain/give an example how Native Americans responded to government policies from 1865-1898 to preserve their way of life?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16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13" y="2524212"/>
            <a:ext cx="11036856" cy="3636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Between 1890 – 1920, Progressives, attempted to respond to changes in the United States through a wide variety of reforms</a:t>
            </a:r>
          </a:p>
          <a:p>
            <a:pPr>
              <a:buFont typeface="+mj-lt"/>
              <a:buAutoNum type="alphaLcPeriod"/>
            </a:pPr>
            <a:r>
              <a:rPr lang="en-US" sz="2800" dirty="0" smtClean="0"/>
              <a:t>Explain one Progressive economic reform between 1890 – 1920</a:t>
            </a:r>
          </a:p>
          <a:p>
            <a:pPr>
              <a:buFont typeface="+mj-lt"/>
              <a:buAutoNum type="alphaLcPeriod"/>
            </a:pPr>
            <a:r>
              <a:rPr lang="en-US" sz="2800" dirty="0" smtClean="0"/>
              <a:t>Explain one Progressive social or political reform between 1890 – 1920</a:t>
            </a:r>
          </a:p>
          <a:p>
            <a:pPr>
              <a:buFont typeface="+mj-lt"/>
              <a:buAutoNum type="alphaLcPeriod"/>
            </a:pPr>
            <a:r>
              <a:rPr lang="en-US" sz="2800" dirty="0" smtClean="0"/>
              <a:t>Explain the short term or long term impact of the economic reform in PART A or the social/political reform explained in PART 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8816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Answer parts a, b, and c.</a:t>
            </a:r>
          </a:p>
          <a:p>
            <a:pPr lvl="0">
              <a:buFont typeface="+mj-lt"/>
              <a:buAutoNum type="alphaLcPeriod"/>
            </a:pPr>
            <a:r>
              <a:rPr lang="en-US" sz="2400" dirty="0"/>
              <a:t>Briefly explain ONE major factor that contributed to the Great Depression.</a:t>
            </a:r>
          </a:p>
          <a:p>
            <a:pPr lvl="0">
              <a:buFont typeface="+mj-lt"/>
              <a:buAutoNum type="alphaLcPeriod"/>
            </a:pPr>
            <a:r>
              <a:rPr lang="en-US" sz="2400" dirty="0"/>
              <a:t>Briefly explain how the government responded to that factor.</a:t>
            </a:r>
          </a:p>
          <a:p>
            <a:pPr lvl="0">
              <a:buFont typeface="+mj-lt"/>
              <a:buAutoNum type="alphaLcPeriod"/>
            </a:pPr>
            <a:r>
              <a:rPr lang="en-US" sz="2400" dirty="0"/>
              <a:t>Briefly explain ONE way in which some Americans responded critically to the government responses to the Great Depression.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725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80</TotalTime>
  <Words>546</Words>
  <Application>Microsoft Office PowerPoint</Application>
  <PresentationFormat>Custom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Quotable</vt:lpstr>
      <vt:lpstr>APUSH Review</vt:lpstr>
      <vt:lpstr>Unit 1 &amp; 2  Thematic Review</vt:lpstr>
      <vt:lpstr>Unit 2 &amp; 3</vt:lpstr>
      <vt:lpstr>Unit 3</vt:lpstr>
      <vt:lpstr>Unit 4</vt:lpstr>
      <vt:lpstr>Unit 5</vt:lpstr>
      <vt:lpstr>Unit 6</vt:lpstr>
      <vt:lpstr>Unit 7</vt:lpstr>
      <vt:lpstr>Unit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</dc:title>
  <dc:creator>Yvette Cerbone</dc:creator>
  <cp:lastModifiedBy>dawnp.patterson</cp:lastModifiedBy>
  <cp:revision>15</cp:revision>
  <cp:lastPrinted>2015-04-19T18:27:09Z</cp:lastPrinted>
  <dcterms:created xsi:type="dcterms:W3CDTF">2015-04-19T18:02:28Z</dcterms:created>
  <dcterms:modified xsi:type="dcterms:W3CDTF">2015-04-30T17:37:46Z</dcterms:modified>
</cp:coreProperties>
</file>